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771" r:id="rId2"/>
    <p:sldId id="736" r:id="rId3"/>
    <p:sldId id="265" r:id="rId4"/>
    <p:sldId id="773" r:id="rId5"/>
    <p:sldId id="774" r:id="rId6"/>
    <p:sldId id="775" r:id="rId7"/>
    <p:sldId id="776" r:id="rId8"/>
    <p:sldId id="777" r:id="rId9"/>
    <p:sldId id="778" r:id="rId10"/>
    <p:sldId id="779" r:id="rId11"/>
    <p:sldId id="780" r:id="rId12"/>
    <p:sldId id="781" r:id="rId13"/>
    <p:sldId id="782" r:id="rId14"/>
    <p:sldId id="783" r:id="rId15"/>
    <p:sldId id="784" r:id="rId16"/>
    <p:sldId id="785" r:id="rId17"/>
    <p:sldId id="786" r:id="rId18"/>
    <p:sldId id="787" r:id="rId19"/>
    <p:sldId id="788" r:id="rId20"/>
    <p:sldId id="789" r:id="rId21"/>
    <p:sldId id="790" r:id="rId22"/>
    <p:sldId id="791" r:id="rId23"/>
    <p:sldId id="792" r:id="rId24"/>
    <p:sldId id="793" r:id="rId25"/>
    <p:sldId id="794" r:id="rId26"/>
    <p:sldId id="795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4" r:id="rId46"/>
    <p:sldId id="815" r:id="rId47"/>
    <p:sldId id="816" r:id="rId48"/>
    <p:sldId id="817" r:id="rId49"/>
    <p:sldId id="818" r:id="rId50"/>
    <p:sldId id="819" r:id="rId51"/>
    <p:sldId id="820" r:id="rId52"/>
    <p:sldId id="821" r:id="rId53"/>
    <p:sldId id="822" r:id="rId54"/>
    <p:sldId id="823" r:id="rId55"/>
    <p:sldId id="772" r:id="rId56"/>
    <p:sldId id="260" r:id="rId57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830" autoAdjust="0"/>
  </p:normalViewPr>
  <p:slideViewPr>
    <p:cSldViewPr snapToGrid="0">
      <p:cViewPr varScale="1">
        <p:scale>
          <a:sx n="82" d="100"/>
          <a:sy n="82" d="100"/>
        </p:scale>
        <p:origin x="-318" y="-90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3ED2465-8991-4A85-8E1E-17FE35AFCE1C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FD8708B-DB5F-4B9A-BEAE-C534C4D66CA8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72AD22C-46DD-487F-9DFB-5869A19AD1EC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3FF4917-B131-42FE-A64F-DB4FCD60257D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1B5E490-474C-444C-AE30-B6A784CE9E48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AC7CEC0-FB70-44FE-88E1-6B586CFB6703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DA8AC21-4548-41B1-BD59-41124E04DDEE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9848654-8BDC-4A02-9F26-BBF29AC6E3F8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88BFFC7-7D42-4D1E-B844-D20A8F8B2B66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460D82B-DA5D-46B3-91B4-41FEE6272CE2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27AE83E-246E-4E98-8AAA-0F6AFB0742A2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BE724E4-41AE-4FDE-8CCA-206270C24E7E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E530C4B-6349-4467-B59F-240CC5FF7F5C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D830D7C-0E18-4440-9331-1766D3AB90C5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5542663-0330-46C5-857C-4AB1FBCE6C6F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2D5C240-72BB-4975-A780-1617BCD33D3D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A87FA31-434F-471D-A437-E667AA8A7EA5}" type="slidenum">
              <a:rPr lang="zh-CN" altLang="en-US" sz="1800" dirty="0" smtClean="0"/>
              <a:pPr algn="l">
                <a:defRPr/>
              </a:pPr>
              <a:t>27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21DC8E9-DAA7-4E07-BEBB-0B2FCBCAEE81}" type="slidenum">
              <a:rPr lang="zh-CN" altLang="en-US" sz="1800" dirty="0" smtClean="0"/>
              <a:pPr algn="l">
                <a:defRPr/>
              </a:pPr>
              <a:t>28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D5B92EA-CA37-46FA-A9EA-2AB2548FD9E9}" type="slidenum">
              <a:rPr lang="zh-CN" altLang="en-US" sz="1800" dirty="0" smtClean="0"/>
              <a:pPr algn="l">
                <a:defRPr/>
              </a:pPr>
              <a:t>29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5CAFC0D-2E85-4670-8ADC-B672498EC8F4}" type="slidenum">
              <a:rPr lang="zh-CN" altLang="en-US" sz="1800" dirty="0" smtClean="0"/>
              <a:pPr algn="l">
                <a:defRPr/>
              </a:pPr>
              <a:t>30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6EAC5C4-791E-4C94-A930-1B72627EF8BC}" type="slidenum">
              <a:rPr lang="zh-CN" altLang="en-US" sz="1800" dirty="0" smtClean="0"/>
              <a:pPr algn="l">
                <a:defRPr/>
              </a:pPr>
              <a:t>31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C33FB7E-8AB1-4CA6-9B6F-D88EDC4DE563}" type="slidenum">
              <a:rPr lang="zh-CN" altLang="en-US" sz="1800" dirty="0" smtClean="0"/>
              <a:pPr algn="l">
                <a:defRPr/>
              </a:pPr>
              <a:t>32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0F51AE5-DE5A-4489-8A30-F26C5600DA7F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FB4C873-C6CA-4CDD-A03D-D6C361C15488}" type="slidenum">
              <a:rPr lang="zh-CN" altLang="en-US" sz="1800" dirty="0" smtClean="0"/>
              <a:pPr algn="l">
                <a:defRPr/>
              </a:pPr>
              <a:t>33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DE81206-34F9-40E5-AF1D-94768BF1D328}" type="slidenum">
              <a:rPr lang="zh-CN" altLang="en-US" sz="1800" dirty="0" smtClean="0"/>
              <a:pPr algn="l">
                <a:defRPr/>
              </a:pPr>
              <a:t>34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A58B4A8-0E1F-4226-B15F-EB843EBEE1D6}" type="slidenum">
              <a:rPr lang="zh-CN" altLang="en-US" sz="1800" dirty="0" smtClean="0"/>
              <a:pPr algn="l">
                <a:defRPr/>
              </a:pPr>
              <a:t>35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F6015F2-E96A-4D6B-B8EF-5F77767122AD}" type="slidenum">
              <a:rPr lang="zh-CN" altLang="en-US" sz="1800" dirty="0" smtClean="0"/>
              <a:pPr algn="l">
                <a:defRPr/>
              </a:pPr>
              <a:t>36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040E7F7-A49E-467D-91F2-38055046FB76}" type="slidenum">
              <a:rPr lang="zh-CN" altLang="en-US" sz="1800" dirty="0" smtClean="0"/>
              <a:pPr algn="l">
                <a:defRPr/>
              </a:pPr>
              <a:t>37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3516CDF-47C1-4047-B245-264854091399}" type="slidenum">
              <a:rPr lang="zh-CN" altLang="en-US" sz="1800" dirty="0" smtClean="0"/>
              <a:pPr algn="l">
                <a:defRPr/>
              </a:pPr>
              <a:t>38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366E0AA-EAAE-47A4-841D-057A48D5F67B}" type="slidenum">
              <a:rPr lang="zh-CN" altLang="en-US" sz="1800" dirty="0" smtClean="0"/>
              <a:pPr algn="l">
                <a:defRPr/>
              </a:pPr>
              <a:t>39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324F26E-992B-4640-8FE7-008850A6124C}" type="slidenum">
              <a:rPr lang="zh-CN" altLang="en-US" sz="1800" dirty="0" smtClean="0"/>
              <a:pPr algn="l">
                <a:defRPr/>
              </a:pPr>
              <a:t>40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290F0CB-CAC9-490B-BCCD-0F18F273A9F7}" type="slidenum">
              <a:rPr lang="zh-CN" altLang="en-US" sz="1800" dirty="0" smtClean="0"/>
              <a:pPr algn="l">
                <a:defRPr/>
              </a:pPr>
              <a:t>41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3B4C0FA-866B-43C8-89B9-6F7CBB399586}" type="slidenum">
              <a:rPr lang="zh-CN" altLang="en-US" sz="1800" dirty="0" smtClean="0"/>
              <a:pPr algn="l">
                <a:defRPr/>
              </a:pPr>
              <a:t>42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25B03B8-6AF9-445C-A7B3-E11191A7FD8B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69A2BE5-2189-4DBE-938B-03FDB9766404}" type="slidenum">
              <a:rPr lang="zh-CN" altLang="en-US" sz="1800" dirty="0" smtClean="0"/>
              <a:pPr algn="l">
                <a:defRPr/>
              </a:pPr>
              <a:t>43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3DCF690-27B0-4A1D-A08E-87291D343C17}" type="slidenum">
              <a:rPr lang="zh-CN" altLang="en-US" sz="1800" dirty="0" smtClean="0"/>
              <a:pPr algn="l">
                <a:defRPr/>
              </a:pPr>
              <a:t>44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F597225-6E77-4DCE-941D-AD182F611B84}" type="slidenum">
              <a:rPr lang="zh-CN" altLang="en-US" sz="1800" dirty="0" smtClean="0"/>
              <a:pPr algn="l">
                <a:defRPr/>
              </a:pPr>
              <a:t>45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D840DFB-5288-4CD5-8EFC-73AC74FFED09}" type="slidenum">
              <a:rPr lang="zh-CN" altLang="en-US" sz="1800" dirty="0" smtClean="0"/>
              <a:pPr algn="l">
                <a:defRPr/>
              </a:pPr>
              <a:t>46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0F54074-71CB-4D27-A9B1-5055407F755A}" type="slidenum">
              <a:rPr lang="zh-CN" altLang="en-US" sz="1800" dirty="0" smtClean="0"/>
              <a:pPr algn="l">
                <a:defRPr/>
              </a:pPr>
              <a:t>47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FE11B43-14B6-4C44-8F74-73D4548D4441}" type="slidenum">
              <a:rPr lang="zh-CN" altLang="en-US" sz="1800" dirty="0" smtClean="0"/>
              <a:pPr algn="l">
                <a:defRPr/>
              </a:pPr>
              <a:t>48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2CF1241-18C1-483D-880D-68B7F479897C}" type="slidenum">
              <a:rPr lang="zh-CN" altLang="en-US" sz="1800" dirty="0" smtClean="0"/>
              <a:pPr algn="l">
                <a:defRPr/>
              </a:pPr>
              <a:t>49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BA1FFF6-FCD8-4B31-9ED9-161E091499F7}" type="slidenum">
              <a:rPr lang="zh-CN" altLang="en-US" sz="1800" dirty="0" smtClean="0"/>
              <a:pPr algn="l">
                <a:defRPr/>
              </a:pPr>
              <a:t>50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09AFE67-8DF6-4427-B362-82D0B9BEC744}" type="slidenum">
              <a:rPr lang="zh-CN" altLang="en-US" sz="1800" dirty="0" smtClean="0"/>
              <a:pPr algn="l">
                <a:defRPr/>
              </a:pPr>
              <a:t>51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E7B9AD1-D2DF-486E-8122-02C7256CDB3B}" type="slidenum">
              <a:rPr lang="zh-CN" altLang="en-US" sz="1800" dirty="0" smtClean="0"/>
              <a:pPr algn="l">
                <a:defRPr/>
              </a:pPr>
              <a:t>52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B19E193-4334-4704-AD7D-0DA383BE508B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CAD260E-DA62-4F35-BC04-51D2A992C5F7}" type="slidenum">
              <a:rPr lang="zh-CN" altLang="en-US" sz="1800" dirty="0" smtClean="0"/>
              <a:pPr algn="l">
                <a:defRPr/>
              </a:pPr>
              <a:t>53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8A57302-5A8E-4438-85F2-33FE8F04674B}" type="slidenum">
              <a:rPr lang="zh-CN" altLang="en-US" sz="1800" dirty="0" smtClean="0"/>
              <a:pPr algn="l">
                <a:defRPr/>
              </a:pPr>
              <a:t>54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55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241709B-1615-49EC-8255-FA361B96E38C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7D6A79B-613B-4784-AFB8-3DFF30B375E5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F319269-B753-466A-853D-358443CB2B90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F7773EB-482F-4190-B8D5-AE169E2810CE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2897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8AB8-09CB-4EC0-821D-CDE64E7E8EA7}" type="datetimeFigureOut">
              <a:rPr lang="zh-CN" altLang="en-US" smtClean="0"/>
              <a:t>2018-12-04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" y="6349759"/>
            <a:ext cx="1459338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E8AB8-09CB-4EC0-821D-CDE64E7E8EA7}" type="datetimeFigureOut">
              <a:rPr lang="zh-CN" altLang="en-US" smtClean="0"/>
              <a:t>2018-12-04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700088"/>
            <a:ext cx="9719747" cy="504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024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685800"/>
            <a:ext cx="1053306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82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6" y="690564"/>
            <a:ext cx="9891108" cy="514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767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690563"/>
            <a:ext cx="10533063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820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690563"/>
            <a:ext cx="10533063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641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695325"/>
            <a:ext cx="9966063" cy="517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885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695325"/>
            <a:ext cx="10523537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20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00088"/>
            <a:ext cx="9844736" cy="511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695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700088"/>
            <a:ext cx="10533063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55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33425"/>
            <a:ext cx="9788609" cy="501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421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1.ssl.qhmsg.com/t0115de3a1087d85c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34" y="1541482"/>
            <a:ext cx="3219543" cy="39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1.ssl.qhmsg.com/dr/270_500_/t0105beebb30fd2751b.png?size=500x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8" y="1560531"/>
            <a:ext cx="3247716" cy="38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700089"/>
            <a:ext cx="10067712" cy="522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12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4" y="471489"/>
            <a:ext cx="9598440" cy="538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223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640345"/>
            <a:ext cx="9550291" cy="536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296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690563"/>
            <a:ext cx="9797673" cy="510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862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0563"/>
            <a:ext cx="9850999" cy="513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098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671514"/>
            <a:ext cx="9863394" cy="517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530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6250"/>
            <a:ext cx="9414527" cy="528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170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5325"/>
            <a:ext cx="9369311" cy="487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188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700088"/>
            <a:ext cx="10494963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77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704850"/>
            <a:ext cx="9572203" cy="495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42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9183326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项目质量管理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476250"/>
            <a:ext cx="9738191" cy="544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40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690563"/>
            <a:ext cx="10494963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969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681038"/>
            <a:ext cx="10504487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684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681039"/>
            <a:ext cx="9475781" cy="494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646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709613"/>
            <a:ext cx="10533063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933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704850"/>
            <a:ext cx="9884039" cy="511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460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700088"/>
            <a:ext cx="10552113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569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714375"/>
            <a:ext cx="10533063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595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19138"/>
            <a:ext cx="9472809" cy="488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468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0563"/>
            <a:ext cx="9984319" cy="520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485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71525"/>
            <a:ext cx="9139177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084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81014"/>
            <a:ext cx="9707127" cy="54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338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723900"/>
            <a:ext cx="9857963" cy="506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765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019416"/>
            <a:ext cx="9232873" cy="47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958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79" y="877809"/>
            <a:ext cx="9537366" cy="496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394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6" y="652583"/>
            <a:ext cx="9692004" cy="541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562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0563"/>
            <a:ext cx="9917659" cy="51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338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00089"/>
            <a:ext cx="9813538" cy="509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455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00088"/>
            <a:ext cx="9706337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180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4" y="926818"/>
            <a:ext cx="9439412" cy="489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657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7" y="907106"/>
            <a:ext cx="9243218" cy="486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007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695325"/>
            <a:ext cx="9676175" cy="502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58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9" y="681039"/>
            <a:ext cx="9533700" cy="497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76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9" y="698882"/>
            <a:ext cx="9277478" cy="51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879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868945"/>
            <a:ext cx="9494253" cy="494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4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12325"/>
            <a:ext cx="105044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997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709613"/>
            <a:ext cx="9539528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336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4" y="695325"/>
            <a:ext cx="9796520" cy="508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05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09613"/>
            <a:ext cx="10514013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755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700088"/>
            <a:ext cx="10533063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33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704850"/>
            <a:ext cx="9565973" cy="494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785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493</Words>
  <Application>Microsoft Office PowerPoint</Application>
  <PresentationFormat>自定义</PresentationFormat>
  <Paragraphs>113</Paragraphs>
  <Slides>56</Slides>
  <Notes>52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5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276</cp:revision>
  <dcterms:created xsi:type="dcterms:W3CDTF">2016-09-12T07:04:34Z</dcterms:created>
  <dcterms:modified xsi:type="dcterms:W3CDTF">2018-12-04T13:31:28Z</dcterms:modified>
</cp:coreProperties>
</file>